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54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77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38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2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29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74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84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29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86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7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4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46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3E06D-EDBD-4B33-8D9A-6BEFF2BDAC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E1F85-D690-4245-A23D-32A0AC140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577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Literacy Evening</a:t>
            </a:r>
            <a:endParaRPr lang="en-GB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503794"/>
          </a:xfrm>
        </p:spPr>
        <p:txBody>
          <a:bodyPr/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Thursday 14</a:t>
            </a:r>
            <a:r>
              <a:rPr lang="en-GB" sz="4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October 2021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6.30pm</a:t>
            </a:r>
          </a:p>
          <a:p>
            <a:r>
              <a:rPr lang="en-GB" sz="6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Welcome!</a:t>
            </a:r>
            <a:endParaRPr lang="en-GB" sz="6000" b="1" dirty="0">
              <a:solidFill>
                <a:srgbClr val="00B050"/>
              </a:solidFill>
            </a:endParaRPr>
          </a:p>
          <a:p>
            <a:pPr algn="l"/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691" y="914400"/>
            <a:ext cx="3097161" cy="18484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582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Food for thought….</a:t>
            </a:r>
            <a:endParaRPr lang="en-GB" sz="6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Please look carefully at the following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slides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Childhood is precious, you and your child need to enjoy every moment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It is not a race to be the first to learn sounds, the first to be potty trained, the first to do anything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Your child is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unique and perfect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just the way they are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We are all different and variety is the spice of life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Let them be happy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  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68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990" y="196645"/>
            <a:ext cx="4894089" cy="6331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5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129" y="0"/>
            <a:ext cx="50439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10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710" y="-1"/>
            <a:ext cx="6690580" cy="765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2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715" y="0"/>
            <a:ext cx="68365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1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4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12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1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82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33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36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812" y="0"/>
            <a:ext cx="52863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60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311" y="0"/>
            <a:ext cx="55253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24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88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97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243" y="0"/>
            <a:ext cx="56635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8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510" y="-747252"/>
            <a:ext cx="9527458" cy="91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61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56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111" y="-442452"/>
            <a:ext cx="5329084" cy="775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25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59ed9d1d-7b38-4703-af26-02276279fb54@eurprd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524" y="-350786"/>
            <a:ext cx="6096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97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cf390ba-290a-4dfb-9c01-603d5e4504ef@eurprd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155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015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32efad35-b025-45b9-b77d-d3ab5bb83cde@eurprd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503" y="-5874569"/>
            <a:ext cx="8458200" cy="143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97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a56f101-482d-4249-bbc8-07a1036d29ff@eurprd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908" y="180156"/>
            <a:ext cx="645795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34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87</Words>
  <Application>Microsoft Office PowerPoint</Application>
  <PresentationFormat>Widescreen</PresentationFormat>
  <Paragraphs>11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Wingdings</vt:lpstr>
      <vt:lpstr>Office Theme</vt:lpstr>
      <vt:lpstr>Literacy Evening</vt:lpstr>
      <vt:lpstr>Food for thought….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Evening</dc:title>
  <dc:creator>Claire Fitzpatrick</dc:creator>
  <cp:lastModifiedBy>Claire Fitzpatrick</cp:lastModifiedBy>
  <cp:revision>8</cp:revision>
  <dcterms:created xsi:type="dcterms:W3CDTF">2021-10-13T19:02:47Z</dcterms:created>
  <dcterms:modified xsi:type="dcterms:W3CDTF">2021-10-14T06:15:57Z</dcterms:modified>
</cp:coreProperties>
</file>